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44" autoAdjust="0"/>
    <p:restoredTop sz="94660"/>
  </p:normalViewPr>
  <p:slideViewPr>
    <p:cSldViewPr>
      <p:cViewPr varScale="1">
        <p:scale>
          <a:sx n="93" d="100"/>
          <a:sy n="93" d="100"/>
        </p:scale>
        <p:origin x="1092" y="-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1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61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18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1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1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2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3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6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2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30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3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4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5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6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7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8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9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0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1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2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3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4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5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3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4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5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57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60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9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95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8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1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6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6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6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80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0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6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7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8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10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8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9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2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23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4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5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2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3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4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5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8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9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0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1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5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04868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0"/>
              <a:t>मौलिक</a:t>
            </a:r>
            <a:r>
              <a:rPr lang="en-US" altLang="en-US" b="0"/>
              <a:t> अधिकार</a:t>
            </a:r>
            <a:br>
              <a:rPr lang="en-US" altLang="en-US" b="0"/>
            </a:br>
            <a:r>
              <a:rPr lang="en-US" altLang="en-US" b="0"/>
              <a:t>(Fundamental Rights)</a:t>
            </a:r>
            <a:endParaRPr lang="en-IN"/>
          </a:p>
        </p:txBody>
      </p:sp>
      <p:sp>
        <p:nvSpPr>
          <p:cNvPr id="1048686" name="Subtitle 1048685"/>
          <p:cNvSpPr>
            <a:spLocks noGrp="1"/>
          </p:cNvSpPr>
          <p:nvPr>
            <p:ph type="subTitle" idx="1"/>
          </p:nvPr>
        </p:nvSpPr>
        <p:spPr>
          <a:xfrm>
            <a:off x="4733366" y="888478"/>
            <a:ext cx="3309803" cy="3372804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04868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समानता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अधिकार (</a:t>
            </a:r>
            <a:r>
              <a:rPr lang="en-IN" altLang="en-US"/>
              <a:t>अनु०</a:t>
            </a:r>
            <a:r>
              <a:rPr lang="en-US" altLang="en-US"/>
              <a:t>14-18)</a:t>
            </a:r>
            <a:endParaRPr lang="en-IN"/>
          </a:p>
        </p:txBody>
      </p:sp>
      <p:sp>
        <p:nvSpPr>
          <p:cNvPr id="1048688" name="Content Placeholder 104868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कानून</a:t>
            </a:r>
            <a:r>
              <a:rPr lang="en-US" altLang="en-US"/>
              <a:t>  </a:t>
            </a:r>
            <a:r>
              <a:rPr lang="en-IN" altLang="en-US"/>
              <a:t>के</a:t>
            </a:r>
            <a:r>
              <a:rPr lang="en-US" altLang="en-US"/>
              <a:t> </a:t>
            </a:r>
            <a:r>
              <a:rPr lang="en-IN" altLang="en-US"/>
              <a:t>समक्ष</a:t>
            </a:r>
            <a:r>
              <a:rPr lang="en-US" altLang="en-US"/>
              <a:t> </a:t>
            </a:r>
            <a:r>
              <a:rPr lang="en-IN" altLang="en-US"/>
              <a:t>समानता</a:t>
            </a:r>
            <a:r>
              <a:rPr lang="en-US" altLang="en-US"/>
              <a:t>- 14</a:t>
            </a:r>
            <a:endParaRPr lang="en-IN"/>
          </a:p>
          <a:p>
            <a:r>
              <a:rPr lang="en-IN" altLang="en-US"/>
              <a:t>भेदभाव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मनाही</a:t>
            </a:r>
            <a:r>
              <a:rPr lang="en-US" altLang="en-US"/>
              <a:t>- 15</a:t>
            </a:r>
            <a:endParaRPr lang="en-IN"/>
          </a:p>
          <a:p>
            <a:r>
              <a:rPr lang="en-IN" altLang="en-US"/>
              <a:t>अवसर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समानता</a:t>
            </a:r>
            <a:r>
              <a:rPr lang="en-US" altLang="en-US"/>
              <a:t> -16</a:t>
            </a:r>
            <a:endParaRPr lang="en-IN"/>
          </a:p>
          <a:p>
            <a:r>
              <a:rPr lang="en-IN" altLang="en-US"/>
              <a:t>छुआछूत</a:t>
            </a:r>
            <a:r>
              <a:rPr lang="en-US" altLang="en-US"/>
              <a:t> की </a:t>
            </a:r>
            <a:r>
              <a:rPr lang="en-IN" altLang="en-US"/>
              <a:t>समाप्ति</a:t>
            </a:r>
            <a:r>
              <a:rPr lang="en-US" altLang="en-US"/>
              <a:t>- 17</a:t>
            </a:r>
            <a:endParaRPr lang="en-IN"/>
          </a:p>
          <a:p>
            <a:r>
              <a:rPr lang="en-IN" altLang="en-US"/>
              <a:t>उपाधियों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अंत</a:t>
            </a:r>
            <a:r>
              <a:rPr lang="en-US" altLang="en-US"/>
              <a:t> -18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04868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स्वतंत्रता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अधिकार</a:t>
            </a:r>
            <a:r>
              <a:rPr lang="en-US" altLang="en-US"/>
              <a:t> (19-22)</a:t>
            </a:r>
            <a:endParaRPr lang="en-IN"/>
          </a:p>
        </p:txBody>
      </p:sp>
      <p:sp>
        <p:nvSpPr>
          <p:cNvPr id="1048690" name="Content Placeholder 1048689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altLang="en-US"/>
              <a:t>भाषण</a:t>
            </a:r>
            <a:r>
              <a:rPr lang="en-US" altLang="en-US"/>
              <a:t> </a:t>
            </a:r>
            <a:r>
              <a:rPr lang="en-IN" altLang="en-US"/>
              <a:t>देने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विचार</a:t>
            </a:r>
            <a:r>
              <a:rPr lang="en-US" altLang="en-US"/>
              <a:t> </a:t>
            </a:r>
            <a:r>
              <a:rPr lang="en-IN" altLang="en-US"/>
              <a:t>व्यक्त</a:t>
            </a:r>
            <a:r>
              <a:rPr lang="en-US" altLang="en-US"/>
              <a:t> </a:t>
            </a:r>
            <a:r>
              <a:rPr lang="en-IN" altLang="en-US"/>
              <a:t>करने</a:t>
            </a:r>
            <a:r>
              <a:rPr lang="en-US" altLang="en-US"/>
              <a:t> की </a:t>
            </a:r>
            <a:r>
              <a:rPr lang="en-IN" altLang="en-US"/>
              <a:t>स्वतंत्रता</a:t>
            </a:r>
            <a:r>
              <a:rPr lang="en-US" altLang="en-US"/>
              <a:t> -19</a:t>
            </a:r>
            <a:endParaRPr lang="en-IN"/>
          </a:p>
          <a:p>
            <a:r>
              <a:rPr lang="en-IN" altLang="en-US"/>
              <a:t>अपराधों</a:t>
            </a:r>
            <a:r>
              <a:rPr lang="en-US" altLang="en-US"/>
              <a:t> </a:t>
            </a:r>
            <a:r>
              <a:rPr lang="en-IN" altLang="en-US"/>
              <a:t>के</a:t>
            </a:r>
            <a:r>
              <a:rPr lang="en-US" altLang="en-US"/>
              <a:t> लिए </a:t>
            </a:r>
            <a:r>
              <a:rPr lang="en-IN" altLang="en-US"/>
              <a:t>अपराध</a:t>
            </a:r>
            <a:r>
              <a:rPr lang="en-US" altLang="en-US"/>
              <a:t> </a:t>
            </a:r>
            <a:r>
              <a:rPr lang="en-IN" altLang="en-US"/>
              <a:t>निर्णय</a:t>
            </a:r>
            <a:r>
              <a:rPr lang="en-US" altLang="en-US"/>
              <a:t> </a:t>
            </a:r>
            <a:r>
              <a:rPr lang="en-IN" altLang="en-US"/>
              <a:t>संबंधी</a:t>
            </a:r>
            <a:r>
              <a:rPr lang="en-US" altLang="en-US"/>
              <a:t> </a:t>
            </a:r>
            <a:r>
              <a:rPr lang="en-IN" altLang="en-US"/>
              <a:t>सुरक्षा</a:t>
            </a:r>
            <a:r>
              <a:rPr lang="en-US" altLang="en-US"/>
              <a:t> -20</a:t>
            </a:r>
            <a:endParaRPr lang="en-IN"/>
          </a:p>
          <a:p>
            <a:r>
              <a:rPr lang="en-IN" altLang="en-US"/>
              <a:t>जीवन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व्यक्तिगत</a:t>
            </a:r>
            <a:r>
              <a:rPr lang="en-US" altLang="en-US"/>
              <a:t> </a:t>
            </a:r>
            <a:r>
              <a:rPr lang="en-IN" altLang="en-US"/>
              <a:t>स्वतंत्रता</a:t>
            </a:r>
            <a:r>
              <a:rPr lang="en-US" altLang="en-US"/>
              <a:t>-21</a:t>
            </a:r>
            <a:endParaRPr lang="en-IN"/>
          </a:p>
          <a:p>
            <a:r>
              <a:rPr lang="en-IN" altLang="en-US"/>
              <a:t>शिक्षा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अधिकार -21 A</a:t>
            </a:r>
            <a:endParaRPr lang="en-IN"/>
          </a:p>
          <a:p>
            <a:r>
              <a:rPr lang="en-IN" altLang="en-US"/>
              <a:t>कुछ</a:t>
            </a:r>
            <a:r>
              <a:rPr lang="en-US" altLang="en-US"/>
              <a:t> </a:t>
            </a:r>
            <a:r>
              <a:rPr lang="en-IN" altLang="en-US"/>
              <a:t>अवस्थाओं</a:t>
            </a:r>
            <a:r>
              <a:rPr lang="en-US" altLang="en-US"/>
              <a:t> में </a:t>
            </a:r>
            <a:r>
              <a:rPr lang="en-IN" altLang="en-US"/>
              <a:t>गिरफ्तारी</a:t>
            </a:r>
            <a:r>
              <a:rPr lang="en-US" altLang="en-US"/>
              <a:t> के </a:t>
            </a:r>
            <a:r>
              <a:rPr lang="en-IN" altLang="en-US"/>
              <a:t>विरुद्ध</a:t>
            </a:r>
            <a:r>
              <a:rPr lang="en-US" altLang="en-US"/>
              <a:t> </a:t>
            </a:r>
            <a:r>
              <a:rPr lang="en-IN" altLang="en-US"/>
              <a:t>सुरक्षा</a:t>
            </a:r>
            <a:r>
              <a:rPr lang="en-US" altLang="en-US"/>
              <a:t>-22</a:t>
            </a:r>
            <a:endParaRPr lang="en-IN"/>
          </a:p>
          <a:p>
            <a:r>
              <a:rPr lang="en-US" altLang="en-US"/>
              <a:t> 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Title 10488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altLang="en-US"/>
              <a:t>शोषण</a:t>
            </a:r>
            <a:r>
              <a:rPr lang="en-US" altLang="en-US"/>
              <a:t> के </a:t>
            </a:r>
            <a:r>
              <a:rPr lang="en-IN" altLang="en-US"/>
              <a:t>विरुद्ध</a:t>
            </a:r>
            <a:r>
              <a:rPr lang="en-US" altLang="en-US"/>
              <a:t> </a:t>
            </a:r>
            <a:r>
              <a:rPr lang="en-IN" altLang="en-US"/>
              <a:t>अधिकार</a:t>
            </a:r>
            <a:r>
              <a:rPr lang="en-US" altLang="en-US"/>
              <a:t> (23-24)</a:t>
            </a:r>
            <a:endParaRPr lang="en-IN"/>
          </a:p>
        </p:txBody>
      </p:sp>
      <p:sp>
        <p:nvSpPr>
          <p:cNvPr id="1048819" name="Content Placeholder 10488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b="0"/>
              <a:t>मानवीय</a:t>
            </a:r>
            <a:r>
              <a:rPr lang="en-US" altLang="en-US" b="0"/>
              <a:t> </a:t>
            </a:r>
            <a:r>
              <a:rPr lang="en-IN" altLang="en-US" b="0"/>
              <a:t>व्यापार</a:t>
            </a:r>
            <a:r>
              <a:rPr lang="en-US" altLang="en-US" b="0"/>
              <a:t> </a:t>
            </a:r>
            <a:r>
              <a:rPr lang="en-IN" altLang="en-US" b="0"/>
              <a:t>तथा</a:t>
            </a:r>
            <a:r>
              <a:rPr lang="en-US" altLang="en-US" b="0"/>
              <a:t> </a:t>
            </a:r>
            <a:r>
              <a:rPr lang="en-IN" altLang="en-US" b="0"/>
              <a:t>बलपूर्वक</a:t>
            </a:r>
            <a:r>
              <a:rPr lang="en-US" altLang="en-US" b="0"/>
              <a:t> </a:t>
            </a:r>
            <a:r>
              <a:rPr lang="en-IN" altLang="en-US" b="0"/>
              <a:t>मजदूरी</a:t>
            </a:r>
            <a:r>
              <a:rPr lang="en-US" altLang="en-US" b="0"/>
              <a:t> </a:t>
            </a:r>
            <a:r>
              <a:rPr lang="en-IN" altLang="en-US" b="0"/>
              <a:t>निषेध</a:t>
            </a:r>
            <a:r>
              <a:rPr lang="en-US" altLang="en-US" b="0"/>
              <a:t>-23</a:t>
            </a:r>
            <a:endParaRPr lang="en-IN"/>
          </a:p>
          <a:p>
            <a:endParaRPr lang="en-IN"/>
          </a:p>
          <a:p>
            <a:r>
              <a:rPr lang="en-IN" altLang="en-US" b="0"/>
              <a:t>कारखानों</a:t>
            </a:r>
            <a:r>
              <a:rPr lang="en-US" altLang="en-US" b="0"/>
              <a:t> में </a:t>
            </a:r>
            <a:r>
              <a:rPr lang="en-IN" altLang="en-US" b="0"/>
              <a:t>बच्चों</a:t>
            </a:r>
            <a:r>
              <a:rPr lang="en-US" altLang="en-US" b="0"/>
              <a:t> क</a:t>
            </a:r>
            <a:r>
              <a:rPr lang="en-IN" altLang="en-US" b="0"/>
              <a:t>ो</a:t>
            </a:r>
            <a:r>
              <a:rPr lang="en-US" altLang="en-US" b="0"/>
              <a:t> </a:t>
            </a:r>
            <a:r>
              <a:rPr lang="en-IN" altLang="en-US" b="0"/>
              <a:t>लगाने</a:t>
            </a:r>
            <a:r>
              <a:rPr lang="en-US" altLang="en-US" b="0"/>
              <a:t> की </a:t>
            </a:r>
            <a:r>
              <a:rPr lang="en-IN" altLang="en-US" b="0"/>
              <a:t>मनाही</a:t>
            </a:r>
            <a:r>
              <a:rPr lang="en-US" altLang="en-US" b="0"/>
              <a:t>- 24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Title 104881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धार्मिक</a:t>
            </a:r>
            <a:r>
              <a:rPr lang="en-US" altLang="en-US"/>
              <a:t> </a:t>
            </a:r>
            <a:r>
              <a:rPr lang="en-IN" altLang="en-US"/>
              <a:t>स्वतंत्रता</a:t>
            </a:r>
            <a:r>
              <a:rPr lang="en-US" altLang="en-US"/>
              <a:t> </a:t>
            </a:r>
            <a:r>
              <a:rPr lang="en-IN" altLang="en-US"/>
              <a:t>का अधिकार</a:t>
            </a:r>
            <a:r>
              <a:rPr lang="en-US" altLang="en-US"/>
              <a:t> (25-28)</a:t>
            </a:r>
            <a:endParaRPr lang="en-IN"/>
          </a:p>
        </p:txBody>
      </p:sp>
      <p:sp>
        <p:nvSpPr>
          <p:cNvPr id="1048821" name="Content Placeholder 1048820"/>
          <p:cNvSpPr>
            <a:spLocks noGrp="1"/>
          </p:cNvSpPr>
          <p:nvPr>
            <p:ph idx="1"/>
          </p:nvPr>
        </p:nvSpPr>
        <p:spPr/>
        <p:txBody>
          <a:bodyPr>
            <a:normAutofit fontScale="84167" lnSpcReduction="20000"/>
          </a:bodyPr>
          <a:lstStyle/>
          <a:p>
            <a:pPr marL="68580" indent="0">
              <a:buNone/>
            </a:pPr>
            <a:r>
              <a:rPr lang="en-US"/>
              <a:t>- </a:t>
            </a:r>
            <a:r>
              <a:rPr lang="en-IN" altLang="en-US"/>
              <a:t>किसी</a:t>
            </a:r>
            <a:r>
              <a:rPr lang="en-US" altLang="en-US"/>
              <a:t> भी </a:t>
            </a:r>
            <a:r>
              <a:rPr lang="en-IN" altLang="en-US"/>
              <a:t>धर्म</a:t>
            </a:r>
            <a:r>
              <a:rPr lang="en-US" altLang="en-US"/>
              <a:t> </a:t>
            </a:r>
            <a:r>
              <a:rPr lang="en-IN" altLang="en-US"/>
              <a:t>को</a:t>
            </a:r>
            <a:r>
              <a:rPr lang="en-US" altLang="en-US"/>
              <a:t> मानने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प्रचार</a:t>
            </a:r>
            <a:r>
              <a:rPr lang="en-US" altLang="en-US"/>
              <a:t> </a:t>
            </a:r>
            <a:r>
              <a:rPr lang="en-IN" altLang="en-US"/>
              <a:t>करने</a:t>
            </a:r>
            <a:r>
              <a:rPr lang="en-US" altLang="en-US"/>
              <a:t> की </a:t>
            </a:r>
            <a:r>
              <a:rPr lang="en-IN" altLang="en-US"/>
              <a:t>स्वतंत्रता</a:t>
            </a:r>
            <a:r>
              <a:rPr lang="en-US" altLang="en-US"/>
              <a:t> -25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US" altLang="en-US"/>
              <a:t>-</a:t>
            </a:r>
            <a:r>
              <a:rPr lang="en-IN" altLang="en-US"/>
              <a:t>धार्मिक</a:t>
            </a:r>
            <a:r>
              <a:rPr lang="en-US" altLang="en-US"/>
              <a:t> </a:t>
            </a:r>
            <a:r>
              <a:rPr lang="en-IN" altLang="en-US"/>
              <a:t>कार्यों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प्रबंध</a:t>
            </a:r>
            <a:r>
              <a:rPr lang="en-US" altLang="en-US"/>
              <a:t> करने की </a:t>
            </a:r>
            <a:r>
              <a:rPr lang="en-IN" altLang="en-US"/>
              <a:t>स्वतंत्रता</a:t>
            </a:r>
            <a:r>
              <a:rPr lang="en-US" altLang="en-US"/>
              <a:t> -26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IN" altLang="en-US"/>
              <a:t>किसी</a:t>
            </a:r>
            <a:r>
              <a:rPr lang="en-US" altLang="en-US"/>
              <a:t> </a:t>
            </a:r>
            <a:r>
              <a:rPr lang="en-IN" altLang="en-US"/>
              <a:t>विशेष</a:t>
            </a:r>
            <a:r>
              <a:rPr lang="en-US" altLang="en-US"/>
              <a:t> </a:t>
            </a:r>
            <a:r>
              <a:rPr lang="en-IN" altLang="en-US"/>
              <a:t>धर्म</a:t>
            </a:r>
            <a:r>
              <a:rPr lang="en-US" altLang="en-US"/>
              <a:t> के </a:t>
            </a:r>
            <a:r>
              <a:rPr lang="en-IN" altLang="en-US"/>
              <a:t>विकास</a:t>
            </a:r>
            <a:r>
              <a:rPr lang="en-US" altLang="en-US"/>
              <a:t> की </a:t>
            </a:r>
            <a:r>
              <a:rPr lang="en-IN" altLang="en-US"/>
              <a:t>स्वतंत्रता</a:t>
            </a:r>
            <a:r>
              <a:rPr lang="en-US" altLang="en-US"/>
              <a:t>-27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IN" altLang="en-US"/>
              <a:t>किसी</a:t>
            </a:r>
            <a:r>
              <a:rPr lang="en-US" altLang="en-US"/>
              <a:t> </a:t>
            </a:r>
            <a:r>
              <a:rPr lang="en-IN" altLang="en-US"/>
              <a:t>शेक्षणिक</a:t>
            </a:r>
            <a:r>
              <a:rPr lang="en-US" altLang="en-US"/>
              <a:t> </a:t>
            </a:r>
            <a:r>
              <a:rPr lang="en-IN" altLang="en-US"/>
              <a:t>संस्था</a:t>
            </a:r>
            <a:r>
              <a:rPr lang="en-US" altLang="en-US"/>
              <a:t> </a:t>
            </a:r>
            <a:r>
              <a:rPr lang="en-IN" altLang="en-US"/>
              <a:t>में</a:t>
            </a:r>
            <a:r>
              <a:rPr lang="en-US" altLang="en-US"/>
              <a:t> </a:t>
            </a:r>
            <a:r>
              <a:rPr lang="en-IN" altLang="en-US"/>
              <a:t>शिक्षा</a:t>
            </a:r>
            <a:r>
              <a:rPr lang="en-US" altLang="en-US"/>
              <a:t> </a:t>
            </a:r>
            <a:r>
              <a:rPr lang="en-IN" altLang="en-US"/>
              <a:t>अथवा</a:t>
            </a:r>
            <a:r>
              <a:rPr lang="en-US" altLang="en-US"/>
              <a:t> </a:t>
            </a:r>
            <a:r>
              <a:rPr lang="en-IN" altLang="en-US"/>
              <a:t>पुजा</a:t>
            </a:r>
            <a:r>
              <a:rPr lang="en-US" altLang="en-US"/>
              <a:t> </a:t>
            </a:r>
            <a:r>
              <a:rPr lang="en-IN" altLang="en-US"/>
              <a:t>में</a:t>
            </a:r>
            <a:r>
              <a:rPr lang="en-US" altLang="en-US"/>
              <a:t> </a:t>
            </a:r>
            <a:r>
              <a:rPr lang="en-IN" altLang="en-US"/>
              <a:t>सम्मिलित</a:t>
            </a:r>
            <a:r>
              <a:rPr lang="en-US" altLang="en-US"/>
              <a:t> होने की </a:t>
            </a:r>
            <a:r>
              <a:rPr lang="en-IN" altLang="en-US"/>
              <a:t>स्वतंत्रता</a:t>
            </a:r>
            <a:r>
              <a:rPr lang="en-US" altLang="en-US"/>
              <a:t>-28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Title 10488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सांस्कृतिक</a:t>
            </a:r>
            <a:r>
              <a:rPr lang="en-US" altLang="en-US"/>
              <a:t> </a:t>
            </a:r>
            <a:r>
              <a:rPr lang="en-IN" altLang="en-US"/>
              <a:t>एवं</a:t>
            </a:r>
            <a:r>
              <a:rPr lang="en-US" altLang="en-US"/>
              <a:t> </a:t>
            </a:r>
            <a:r>
              <a:rPr lang="en-IN" altLang="en-US"/>
              <a:t>शैक्षणिक</a:t>
            </a:r>
            <a:r>
              <a:rPr lang="en-US" altLang="en-US"/>
              <a:t> </a:t>
            </a:r>
            <a:r>
              <a:rPr lang="en-IN" altLang="en-US"/>
              <a:t>अधिकार</a:t>
            </a:r>
            <a:r>
              <a:rPr lang="en-US" altLang="en-US"/>
              <a:t> (29-30)</a:t>
            </a:r>
            <a:endParaRPr lang="en-IN"/>
          </a:p>
        </p:txBody>
      </p:sp>
      <p:sp>
        <p:nvSpPr>
          <p:cNvPr id="1048823" name="Content Placeholder 104882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altLang="en-US" b="1"/>
              <a:t>-  </a:t>
            </a:r>
            <a:r>
              <a:rPr lang="en-IN" altLang="en-US" b="1"/>
              <a:t>अल्पसंख्यकों</a:t>
            </a:r>
            <a:r>
              <a:rPr lang="en-US" altLang="en-US" b="1"/>
              <a:t> के </a:t>
            </a:r>
            <a:r>
              <a:rPr lang="en-IN" altLang="en-US" b="1"/>
              <a:t>अधिकारों</a:t>
            </a:r>
            <a:r>
              <a:rPr lang="en-US" altLang="en-US" b="1"/>
              <a:t> की सुरक्षा-29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US" altLang="en-US" b="1"/>
              <a:t>- </a:t>
            </a:r>
            <a:r>
              <a:rPr lang="en-IN" altLang="en-US" b="1"/>
              <a:t>शैक्षणिक</a:t>
            </a:r>
            <a:r>
              <a:rPr lang="en-US" altLang="en-US" b="1"/>
              <a:t> संस्थानों की स्थापना </a:t>
            </a:r>
            <a:r>
              <a:rPr lang="en-IN" altLang="en-US" b="1"/>
              <a:t>तथा</a:t>
            </a:r>
            <a:r>
              <a:rPr lang="en-US" altLang="en-US" b="1"/>
              <a:t> </a:t>
            </a:r>
            <a:r>
              <a:rPr lang="en-IN" altLang="en-US" b="1"/>
              <a:t>उनका</a:t>
            </a:r>
            <a:r>
              <a:rPr lang="en-US" altLang="en-US" b="1"/>
              <a:t> </a:t>
            </a:r>
            <a:r>
              <a:rPr lang="en-IN" altLang="en-US" b="1"/>
              <a:t>प्रबंध</a:t>
            </a:r>
            <a:r>
              <a:rPr lang="en-US" altLang="en-US" b="1"/>
              <a:t> </a:t>
            </a:r>
            <a:r>
              <a:rPr lang="en-IN" altLang="en-US" b="1"/>
              <a:t>करने</a:t>
            </a:r>
            <a:r>
              <a:rPr lang="en-US" altLang="en-US" b="1"/>
              <a:t> क</a:t>
            </a:r>
            <a:r>
              <a:rPr lang="en-IN" altLang="en-US" b="1"/>
              <a:t>ा</a:t>
            </a:r>
            <a:r>
              <a:rPr lang="en-US" altLang="en-US" b="1"/>
              <a:t> </a:t>
            </a:r>
            <a:r>
              <a:rPr lang="en-IN" altLang="en-US" b="1"/>
              <a:t>अधिकार</a:t>
            </a:r>
            <a:r>
              <a:rPr lang="en-US" altLang="en-US" b="1"/>
              <a:t>-30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Title 104882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संविधानिक</a:t>
            </a:r>
            <a:r>
              <a:rPr lang="en-US" altLang="en-US"/>
              <a:t> </a:t>
            </a:r>
            <a:r>
              <a:rPr lang="en-IN" altLang="en-US"/>
              <a:t>उपचारों</a:t>
            </a:r>
            <a:r>
              <a:rPr lang="en-US" altLang="en-US"/>
              <a:t> का अधिकार- 32</a:t>
            </a:r>
            <a:endParaRPr lang="en-IN"/>
          </a:p>
        </p:txBody>
      </p:sp>
      <p:sp>
        <p:nvSpPr>
          <p:cNvPr id="1048825" name="Content Placeholder 104882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IN" altLang="en-US"/>
              <a:t>भारतीय</a:t>
            </a:r>
            <a:r>
              <a:rPr lang="en-US" altLang="en-US"/>
              <a:t> संविधान की </a:t>
            </a:r>
            <a:r>
              <a:rPr lang="en-IN" altLang="en-US"/>
              <a:t>आत्मा।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Title 10488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27" name="Content Placeholder 10488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  <a:p>
            <a:endParaRPr lang="en-IN"/>
          </a:p>
          <a:p>
            <a:r>
              <a:rPr lang="en-US"/>
              <a:t>   </a:t>
            </a:r>
            <a:endParaRPr lang="en-IN"/>
          </a:p>
          <a:p>
            <a:r>
              <a:rPr lang="en-US"/>
              <a:t>                        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194</Words>
  <Application>Microsoft Office PowerPoint</Application>
  <PresentationFormat>On-screen Show (16:9)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2</vt:lpstr>
      <vt:lpstr>Austin</vt:lpstr>
      <vt:lpstr>मौलिक अधिकार (Fundamental Rights)</vt:lpstr>
      <vt:lpstr>समानता का अधिकार (अनु०14-18)</vt:lpstr>
      <vt:lpstr>स्वतंत्रता का अधिकार (19-22)</vt:lpstr>
      <vt:lpstr>शोषण के विरुद्ध अधिकार (23-24)</vt:lpstr>
      <vt:lpstr>धार्मिक स्वतंत्रता का अधिकार (25-28)</vt:lpstr>
      <vt:lpstr>सांस्कृतिक एवं शैक्षणिक अधिकार (29-30)</vt:lpstr>
      <vt:lpstr>संविधानिक उपचारों का अधिकार- 32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3</cp:revision>
  <dcterms:created xsi:type="dcterms:W3CDTF">2017-12-12T17:27:45Z</dcterms:created>
  <dcterms:modified xsi:type="dcterms:W3CDTF">2022-07-30T04:51:22Z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7797e9b4bf19496691a441dbaf98ea6e</vt:lpwstr>
  </property>
</Properties>
</file>